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2D8079-DA25-4942-BD98-5CB6512E4561}" type="datetimeFigureOut">
              <a:rPr lang="en-US" smtClean="0"/>
              <a:t>27/09/2011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F627C2-7752-4AA8-BA66-5A2F2D2B554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00200" y="2590800"/>
            <a:ext cx="5873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WATER TRANSPORT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arm4.static.flickr.com/3413/3265871262_271f761ee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76200"/>
            <a:ext cx="3886200" cy="2667000"/>
          </a:xfrm>
          <a:prstGeom prst="rect">
            <a:avLst/>
          </a:prstGeom>
          <a:noFill/>
        </p:spPr>
      </p:pic>
      <p:pic>
        <p:nvPicPr>
          <p:cNvPr id="1028" name="Picture 4" descr="http://www.submarineresearch.com/sub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76200"/>
            <a:ext cx="3733800" cy="25146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066800" y="2598003"/>
            <a:ext cx="174034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yacht</a:t>
            </a:r>
            <a:endParaRPr lang="en-US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0600" y="2438400"/>
            <a:ext cx="356914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submarine</a:t>
            </a:r>
            <a:endParaRPr lang="en-US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030" name="Picture 6" descr="http://www.largestcruiseshipworld.net/wp-content/uploads/2011/08/Cruise-Ship-Pictures-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352800"/>
            <a:ext cx="3810000" cy="27432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155252" y="6019800"/>
            <a:ext cx="174034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ship</a:t>
            </a:r>
            <a:endParaRPr lang="en-US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034" name="Picture 10" descr="http://www.digitalmukmin.com/images/20090120232553__dsc369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5800" y="3352800"/>
            <a:ext cx="4267200" cy="27686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5334000" y="6027003"/>
            <a:ext cx="2667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sampan</a:t>
            </a:r>
            <a:endParaRPr lang="en-US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2750403"/>
            <a:ext cx="23622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boat</a:t>
            </a:r>
            <a:endParaRPr lang="en-US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0" y="2750403"/>
            <a:ext cx="35814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hovercraft</a:t>
            </a:r>
            <a:endParaRPr lang="en-US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019800"/>
            <a:ext cx="4191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o</a:t>
            </a:r>
            <a:r>
              <a:rPr lang="en-US" sz="4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il tanker</a:t>
            </a:r>
            <a:endParaRPr lang="en-US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0" y="6027003"/>
            <a:ext cx="2667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junk</a:t>
            </a:r>
            <a:endParaRPr lang="en-US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41314" name="Picture 2" descr="http://t2.ftcdn.net/jpg/00/02/56/17/400_F_2561731_PAuryZo3sTM6YIgHXH1TD6ZI396ZJ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14300"/>
            <a:ext cx="3810000" cy="2705100"/>
          </a:xfrm>
          <a:prstGeom prst="rect">
            <a:avLst/>
          </a:prstGeom>
          <a:noFill/>
        </p:spPr>
      </p:pic>
      <p:pic>
        <p:nvPicPr>
          <p:cNvPr id="141316" name="Picture 4" descr="http://newsimg.bbc.co.uk/media/images/46034000/jpg/_46034686_hovercraft_far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76199"/>
            <a:ext cx="4419600" cy="2743201"/>
          </a:xfrm>
          <a:prstGeom prst="rect">
            <a:avLst/>
          </a:prstGeom>
          <a:noFill/>
        </p:spPr>
      </p:pic>
      <p:pic>
        <p:nvPicPr>
          <p:cNvPr id="141318" name="Picture 6" descr="http://i.telegraph.co.uk/multimedia/archive/01119/sirius_1119879c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429001"/>
            <a:ext cx="3886200" cy="2667000"/>
          </a:xfrm>
          <a:prstGeom prst="rect">
            <a:avLst/>
          </a:prstGeom>
          <a:noFill/>
        </p:spPr>
      </p:pic>
      <p:pic>
        <p:nvPicPr>
          <p:cNvPr id="141320" name="Picture 8" descr="http://1.bp.blogspot.com/_PBDHM5HFW14/TOKG73iqypI/AAAAAAAAAIs/wQF1oAubb7c/s1600/JunkStarboard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3429000"/>
            <a:ext cx="4419600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6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/object&gt;&lt;/object&gt;&lt;/database&gt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11</Words>
  <Application>Microsoft Office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5</cp:revision>
  <dcterms:created xsi:type="dcterms:W3CDTF">2011-09-27T00:00:36Z</dcterms:created>
  <dcterms:modified xsi:type="dcterms:W3CDTF">2011-09-27T00:48:24Z</dcterms:modified>
</cp:coreProperties>
</file>